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32398970" cy="4320032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3F29"/>
    <a:srgbClr val="CB4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>
        <p:scale>
          <a:sx n="29" d="100"/>
          <a:sy n="29" d="100"/>
        </p:scale>
        <p:origin x="859" y="-4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E5E78-A988-472C-A96D-BE623BD500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8E3DA-B9F0-40A9-98D9-E1721E62BAC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59655" indent="0" algn="ctr">
              <a:buNone/>
              <a:defRPr sz="5670"/>
            </a:lvl4pPr>
            <a:lvl5pPr marL="6479540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5965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7954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59655" indent="0">
              <a:buNone/>
              <a:defRPr sz="7085"/>
            </a:lvl4pPr>
            <a:lvl5pPr marL="6479540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05ACE-16C7-48AA-9382-3219FB6534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E0C0-D248-4752-8F3B-BF6E6E5750A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背景图案&#10;&#10;描述已自动生成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676"/>
            <a:ext cx="32399288" cy="4320063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WPS 演示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Times New Roman</vt:lpstr>
      <vt:lpstr>华文楷体</vt:lpstr>
      <vt:lpstr>Calibri</vt:lpstr>
      <vt:lpstr>微软雅黑</vt:lpstr>
      <vt:lpstr>Calibri Light</vt:lpstr>
      <vt:lpstr>等线 Light</vt:lpstr>
      <vt:lpstr>等线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Xiaodan Zhang</dc:creator>
  <cp:lastModifiedBy>陈慧杰</cp:lastModifiedBy>
  <cp:revision>67</cp:revision>
  <dcterms:created xsi:type="dcterms:W3CDTF">2021-05-21T11:09:00Z</dcterms:created>
  <dcterms:modified xsi:type="dcterms:W3CDTF">2021-06-01T03:07:48Z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61DE63B6C267429A985B845F844B7DEB</vt:lpwstr>
  </property>
  <property fmtid="{D5CDD505-2E9C-101B-9397-08002B2CF9AE}" pid="3" name="KSOProductBuildVer">
    <vt:lpwstr>2052-11.1.0.10495</vt:lpwstr>
  </property>
</Properties>
</file>