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32398970" cy="4320032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3F29"/>
    <a:srgbClr val="CB4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 snapToGrid="0">
      <p:cViewPr>
        <p:scale>
          <a:sx n="29" d="100"/>
          <a:sy n="29" d="100"/>
        </p:scale>
        <p:origin x="859" y="-4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E5E78-A988-472C-A96D-BE623BD500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8E3DA-B9F0-40A9-98D9-E1721E62BAC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5"/>
            </a:lvl1pPr>
            <a:lvl2pPr marL="1619885" indent="0" algn="ctr">
              <a:buNone/>
              <a:defRPr sz="7085"/>
            </a:lvl2pPr>
            <a:lvl3pPr marL="3239770" indent="0" algn="ctr">
              <a:buNone/>
              <a:defRPr sz="6380"/>
            </a:lvl3pPr>
            <a:lvl4pPr marL="4859655" indent="0" algn="ctr">
              <a:buNone/>
              <a:defRPr sz="5670"/>
            </a:lvl4pPr>
            <a:lvl5pPr marL="6479540" indent="0" algn="ctr">
              <a:buNone/>
              <a:defRPr sz="5670"/>
            </a:lvl5pPr>
            <a:lvl6pPr marL="8100060" indent="0" algn="ctr">
              <a:buNone/>
              <a:defRPr sz="5670"/>
            </a:lvl6pPr>
            <a:lvl7pPr marL="9719945" indent="0" algn="ctr">
              <a:buNone/>
              <a:defRPr sz="5670"/>
            </a:lvl7pPr>
            <a:lvl8pPr marL="11339830" indent="0" algn="ctr">
              <a:buNone/>
              <a:defRPr sz="5670"/>
            </a:lvl8pPr>
            <a:lvl9pPr marL="12959715" indent="0" algn="ctr">
              <a:buNone/>
              <a:defRPr sz="567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5">
                <a:solidFill>
                  <a:schemeClr val="tx1"/>
                </a:solidFill>
              </a:defRPr>
            </a:lvl1pPr>
            <a:lvl2pPr marL="1619885" indent="0">
              <a:buNone/>
              <a:defRPr sz="7085">
                <a:solidFill>
                  <a:schemeClr val="tx1">
                    <a:tint val="75000"/>
                  </a:schemeClr>
                </a:solidFill>
              </a:defRPr>
            </a:lvl2pPr>
            <a:lvl3pPr marL="3239770" indent="0">
              <a:buNone/>
              <a:defRPr sz="6380">
                <a:solidFill>
                  <a:schemeClr val="tx1">
                    <a:tint val="75000"/>
                  </a:schemeClr>
                </a:solidFill>
              </a:defRPr>
            </a:lvl3pPr>
            <a:lvl4pPr marL="485965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7954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00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1994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3983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5971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59655" indent="0">
              <a:buNone/>
              <a:defRPr sz="5670" b="1"/>
            </a:lvl4pPr>
            <a:lvl5pPr marL="6479540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59655" indent="0">
              <a:buNone/>
              <a:defRPr sz="5670" b="1"/>
            </a:lvl4pPr>
            <a:lvl5pPr marL="6479540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40"/>
            </a:lvl1pPr>
            <a:lvl2pPr>
              <a:defRPr sz="9920"/>
            </a:lvl2pPr>
            <a:lvl3pPr>
              <a:defRPr sz="8505"/>
            </a:lvl3pPr>
            <a:lvl4pPr>
              <a:defRPr sz="7085"/>
            </a:lvl4pPr>
            <a:lvl5pPr>
              <a:defRPr sz="7085"/>
            </a:lvl5pPr>
            <a:lvl6pPr>
              <a:defRPr sz="7085"/>
            </a:lvl6pPr>
            <a:lvl7pPr>
              <a:defRPr sz="7085"/>
            </a:lvl7pPr>
            <a:lvl8pPr>
              <a:defRPr sz="7085"/>
            </a:lvl8pPr>
            <a:lvl9pPr>
              <a:defRPr sz="708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19885" indent="0">
              <a:buNone/>
              <a:defRPr sz="4960"/>
            </a:lvl2pPr>
            <a:lvl3pPr marL="3239770" indent="0">
              <a:buNone/>
              <a:defRPr sz="4250"/>
            </a:lvl3pPr>
            <a:lvl4pPr marL="4859655" indent="0">
              <a:buNone/>
              <a:defRPr sz="3545"/>
            </a:lvl4pPr>
            <a:lvl5pPr marL="6479540" indent="0">
              <a:buNone/>
              <a:defRPr sz="3545"/>
            </a:lvl5pPr>
            <a:lvl6pPr marL="8100060" indent="0">
              <a:buNone/>
              <a:defRPr sz="3545"/>
            </a:lvl6pPr>
            <a:lvl7pPr marL="9719945" indent="0">
              <a:buNone/>
              <a:defRPr sz="3545"/>
            </a:lvl7pPr>
            <a:lvl8pPr marL="11339830" indent="0">
              <a:buNone/>
              <a:defRPr sz="3545"/>
            </a:lvl8pPr>
            <a:lvl9pPr marL="12959715" indent="0">
              <a:buNone/>
              <a:defRPr sz="354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40"/>
            </a:lvl1pPr>
            <a:lvl2pPr marL="1619885" indent="0">
              <a:buNone/>
              <a:defRPr sz="9920"/>
            </a:lvl2pPr>
            <a:lvl3pPr marL="3239770" indent="0">
              <a:buNone/>
              <a:defRPr sz="8505"/>
            </a:lvl3pPr>
            <a:lvl4pPr marL="4859655" indent="0">
              <a:buNone/>
              <a:defRPr sz="7085"/>
            </a:lvl4pPr>
            <a:lvl5pPr marL="6479540" indent="0">
              <a:buNone/>
              <a:defRPr sz="7085"/>
            </a:lvl5pPr>
            <a:lvl6pPr marL="8100060" indent="0">
              <a:buNone/>
              <a:defRPr sz="7085"/>
            </a:lvl6pPr>
            <a:lvl7pPr marL="9719945" indent="0">
              <a:buNone/>
              <a:defRPr sz="7085"/>
            </a:lvl7pPr>
            <a:lvl8pPr marL="11339830" indent="0">
              <a:buNone/>
              <a:defRPr sz="7085"/>
            </a:lvl8pPr>
            <a:lvl9pPr marL="12959715" indent="0">
              <a:buNone/>
              <a:defRPr sz="708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19885" indent="0">
              <a:buNone/>
              <a:defRPr sz="4960"/>
            </a:lvl2pPr>
            <a:lvl3pPr marL="3239770" indent="0">
              <a:buNone/>
              <a:defRPr sz="4250"/>
            </a:lvl3pPr>
            <a:lvl4pPr marL="4859655" indent="0">
              <a:buNone/>
              <a:defRPr sz="3545"/>
            </a:lvl4pPr>
            <a:lvl5pPr marL="6479540" indent="0">
              <a:buNone/>
              <a:defRPr sz="3545"/>
            </a:lvl5pPr>
            <a:lvl6pPr marL="8100060" indent="0">
              <a:buNone/>
              <a:defRPr sz="3545"/>
            </a:lvl6pPr>
            <a:lvl7pPr marL="9719945" indent="0">
              <a:buNone/>
              <a:defRPr sz="3545"/>
            </a:lvl7pPr>
            <a:lvl8pPr marL="11339830" indent="0">
              <a:buNone/>
              <a:defRPr sz="3545"/>
            </a:lvl8pPr>
            <a:lvl9pPr marL="12959715" indent="0">
              <a:buNone/>
              <a:defRPr sz="354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05ACE-16C7-48AA-9382-3219FB65340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FE0C0-D248-4752-8F3B-BF6E6E5750A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239770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260" indent="-810260" algn="l" defTabSz="3239770" rtl="0" eaLnBrk="1" latinLnBrk="0" hangingPunct="1">
        <a:lnSpc>
          <a:spcPct val="90000"/>
        </a:lnSpc>
        <a:spcBef>
          <a:spcPts val="3545"/>
        </a:spcBef>
        <a:buFont typeface="Arial" panose="020B0604020202020204" pitchFamily="34" charset="0"/>
        <a:buChar char="•"/>
        <a:defRPr sz="9920" kern="1200">
          <a:solidFill>
            <a:schemeClr val="tx1"/>
          </a:solidFill>
          <a:latin typeface="+mn-lt"/>
          <a:ea typeface="+mn-ea"/>
          <a:cs typeface="+mn-cs"/>
        </a:defRPr>
      </a:lvl1pPr>
      <a:lvl2pPr marL="243014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8505" kern="1200">
          <a:solidFill>
            <a:schemeClr val="tx1"/>
          </a:solidFill>
          <a:latin typeface="+mn-lt"/>
          <a:ea typeface="+mn-ea"/>
          <a:cs typeface="+mn-cs"/>
        </a:defRPr>
      </a:lvl2pPr>
      <a:lvl3pPr marL="405003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7085" kern="1200">
          <a:solidFill>
            <a:schemeClr val="tx1"/>
          </a:solidFill>
          <a:latin typeface="+mn-lt"/>
          <a:ea typeface="+mn-ea"/>
          <a:cs typeface="+mn-cs"/>
        </a:defRPr>
      </a:lvl3pPr>
      <a:lvl4pPr marL="566991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728980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90968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1052957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214945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376934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1pPr>
      <a:lvl2pPr marL="161988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2pPr>
      <a:lvl3pPr marL="323977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3pPr>
      <a:lvl4pPr marL="485965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647954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10006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971994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133983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295971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背景图案&#10;&#10;描述已自动生成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676"/>
            <a:ext cx="32399288" cy="4320063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WPS 演示</Application>
  <PresentationFormat>自定义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Times New Roman</vt:lpstr>
      <vt:lpstr>华文楷体</vt:lpstr>
      <vt:lpstr>Calibri</vt:lpstr>
      <vt:lpstr>微软雅黑</vt:lpstr>
      <vt:lpstr>Calibri Light</vt:lpstr>
      <vt:lpstr>等线 Light</vt:lpstr>
      <vt:lpstr>等线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Xiaodan Zhang</dc:creator>
  <cp:lastModifiedBy>陈慧杰</cp:lastModifiedBy>
  <cp:revision>67</cp:revision>
  <dcterms:created xsi:type="dcterms:W3CDTF">2021-05-21T11:09:00Z</dcterms:created>
  <dcterms:modified xsi:type="dcterms:W3CDTF">2021-06-01T03:07:48Z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61DE63B6C267429A985B845F844B7DEB</vt:lpwstr>
  </property>
  <property fmtid="{D5CDD505-2E9C-101B-9397-08002B2CF9AE}" pid="3" name="KSOProductBuildVer">
    <vt:lpwstr>2052-11.1.0.10495</vt:lpwstr>
  </property>
</Properties>
</file>